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ream Avenue" charset="1" panose="02000503000000020004"/>
      <p:regular r:id="rId18"/>
    </p:embeddedFont>
    <p:embeddedFont>
      <p:font typeface="TT Drugs" charset="1" panose="02000503060000020003"/>
      <p:regular r:id="rId19"/>
    </p:embeddedFont>
    <p:embeddedFont>
      <p:font typeface="Now Light" charset="1" panose="00000400000000000000"/>
      <p:regular r:id="rId20"/>
    </p:embeddedFont>
    <p:embeddedFont>
      <p:font typeface="TT Drugs Bold Italics" charset="1" panose="02000803000000090003"/>
      <p:regular r:id="rId21"/>
    </p:embeddedFont>
    <p:embeddedFont>
      <p:font typeface="TT Drugs Bold" charset="1" panose="020008030600000200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2929" y="374082"/>
            <a:ext cx="5841373" cy="8884218"/>
          </a:xfrm>
          <a:custGeom>
            <a:avLst/>
            <a:gdLst/>
            <a:ahLst/>
            <a:cxnLst/>
            <a:rect r="r" b="b" t="t" l="l"/>
            <a:pathLst>
              <a:path h="8884218" w="5841373">
                <a:moveTo>
                  <a:pt x="0" y="0"/>
                </a:moveTo>
                <a:lnTo>
                  <a:pt x="5841374" y="0"/>
                </a:lnTo>
                <a:lnTo>
                  <a:pt x="5841374" y="8884218"/>
                </a:lnTo>
                <a:lnTo>
                  <a:pt x="0" y="888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1544" y="5410200"/>
            <a:ext cx="16099036" cy="1894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99"/>
              </a:lnSpc>
            </a:pPr>
            <a:r>
              <a:rPr lang="en-US" sz="141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“The Face of Beauty”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3426" y="6954823"/>
            <a:ext cx="5212185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594F4B"/>
                </a:solidFill>
                <a:latin typeface="TT Drugs"/>
                <a:ea typeface="TT Drugs"/>
                <a:cs typeface="TT Drugs"/>
                <a:sym typeface="TT Drugs"/>
              </a:rPr>
              <a:t>Cammy Hyde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7059" y="3873484"/>
            <a:ext cx="13556097" cy="127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00"/>
              </a:lnSpc>
            </a:pPr>
            <a:r>
              <a:rPr lang="en-US" sz="9500">
                <a:solidFill>
                  <a:srgbClr val="594F4B"/>
                </a:solidFill>
                <a:latin typeface="TT Drugs"/>
                <a:ea typeface="TT Drugs"/>
                <a:cs typeface="TT Drugs"/>
                <a:sym typeface="TT Drugs"/>
              </a:rPr>
              <a:t>Visual Argument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0734" y="381826"/>
            <a:ext cx="4540646" cy="5208019"/>
          </a:xfrm>
          <a:custGeom>
            <a:avLst/>
            <a:gdLst/>
            <a:ahLst/>
            <a:cxnLst/>
            <a:rect r="r" b="b" t="t" l="l"/>
            <a:pathLst>
              <a:path h="5208019" w="4540646">
                <a:moveTo>
                  <a:pt x="0" y="0"/>
                </a:moveTo>
                <a:lnTo>
                  <a:pt x="4540645" y="0"/>
                </a:lnTo>
                <a:lnTo>
                  <a:pt x="4540645" y="5208018"/>
                </a:lnTo>
                <a:lnTo>
                  <a:pt x="0" y="5208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0" t="0" r="0" b="-3436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7176" y="3089982"/>
            <a:ext cx="4331196" cy="5413995"/>
          </a:xfrm>
          <a:custGeom>
            <a:avLst/>
            <a:gdLst/>
            <a:ahLst/>
            <a:cxnLst/>
            <a:rect r="r" b="b" t="t" l="l"/>
            <a:pathLst>
              <a:path h="5413995" w="4331196">
                <a:moveTo>
                  <a:pt x="0" y="0"/>
                </a:moveTo>
                <a:lnTo>
                  <a:pt x="4331196" y="0"/>
                </a:lnTo>
                <a:lnTo>
                  <a:pt x="4331196" y="5413995"/>
                </a:lnTo>
                <a:lnTo>
                  <a:pt x="0" y="541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88" t="0" r="-397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70734" y="5796980"/>
            <a:ext cx="3908995" cy="3908995"/>
          </a:xfrm>
          <a:custGeom>
            <a:avLst/>
            <a:gdLst/>
            <a:ahLst/>
            <a:cxnLst/>
            <a:rect r="r" b="b" t="t" l="l"/>
            <a:pathLst>
              <a:path h="3908995" w="3908995">
                <a:moveTo>
                  <a:pt x="0" y="0"/>
                </a:moveTo>
                <a:lnTo>
                  <a:pt x="3908995" y="0"/>
                </a:lnTo>
                <a:lnTo>
                  <a:pt x="3908995" y="3908995"/>
                </a:lnTo>
                <a:lnTo>
                  <a:pt x="0" y="3908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102" t="0" r="-2510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438" y="1238250"/>
            <a:ext cx="10760580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Learning Lessons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1438" y="2994732"/>
            <a:ext cx="6691887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Incorporated smiling faces into project to convey a celebratory feeling </a:t>
            </a:r>
          </a:p>
          <a:p>
            <a:pPr algn="l">
              <a:lnSpc>
                <a:spcPts val="4800"/>
              </a:lnSpc>
            </a:pP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Kept the colors limited to skin tones and neutrals to keep that simple, clean, natural aesthetic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2933147" y="2701271"/>
            <a:ext cx="8097162" cy="0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62050"/>
            <a:ext cx="6224417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Recap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23" y="2689431"/>
            <a:ext cx="15994792" cy="545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My target audience is young women in the U.S.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The project is meant to be on social media, beauty campaigns, and billboards.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The problem is strict beauty standards society holds women to 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My project persuades viewers to accept and love their traits, even if they don’t fit into these harsh standards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It does this by showing women embracing their physical traits, maintains a clean &amp; natural aesthetic, and urges the audience to question their own ideas of beauty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23" y="2251076"/>
            <a:ext cx="3982909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1259" y="4512002"/>
            <a:ext cx="8825482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Thank You!</a:t>
            </a:r>
          </a:p>
        </p:txBody>
      </p:sp>
      <p:sp>
        <p:nvSpPr>
          <p:cNvPr name="AutoShape 3" id="3"/>
          <p:cNvSpPr/>
          <p:nvPr/>
        </p:nvSpPr>
        <p:spPr>
          <a:xfrm>
            <a:off x="7152546" y="5994073"/>
            <a:ext cx="3982909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9443" y="1322620"/>
            <a:ext cx="12139514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Table of 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32972" y="2952181"/>
            <a:ext cx="8830534" cy="598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Visual argument 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Inspiration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Issues at hand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Target audience 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Interests &amp; attitudes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Resistance &amp; challenges 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Learning lessons </a:t>
            </a:r>
          </a:p>
          <a:p>
            <a:pPr algn="l" marL="863028" indent="-431514" lvl="1">
              <a:lnSpc>
                <a:spcPts val="5996"/>
              </a:lnSpc>
              <a:buFont typeface="Arial"/>
              <a:buChar char="•"/>
            </a:pPr>
            <a:r>
              <a:rPr lang="en-US" sz="3997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Recap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7518" y="338577"/>
            <a:ext cx="6654863" cy="9609846"/>
          </a:xfrm>
          <a:custGeom>
            <a:avLst/>
            <a:gdLst/>
            <a:ahLst/>
            <a:cxnLst/>
            <a:rect r="r" b="b" t="t" l="l"/>
            <a:pathLst>
              <a:path h="9609846" w="6654863">
                <a:moveTo>
                  <a:pt x="0" y="0"/>
                </a:moveTo>
                <a:lnTo>
                  <a:pt x="6654863" y="0"/>
                </a:lnTo>
                <a:lnTo>
                  <a:pt x="6654863" y="9609846"/>
                </a:lnTo>
                <a:lnTo>
                  <a:pt x="0" y="960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62" r="0" b="-2462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302392" y="2776116"/>
            <a:ext cx="8061113" cy="19050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39019" y="330069"/>
            <a:ext cx="9009963" cy="9115695"/>
          </a:xfrm>
          <a:custGeom>
            <a:avLst/>
            <a:gdLst/>
            <a:ahLst/>
            <a:cxnLst/>
            <a:rect r="r" b="b" t="t" l="l"/>
            <a:pathLst>
              <a:path h="9115695" w="9009963">
                <a:moveTo>
                  <a:pt x="0" y="0"/>
                </a:moveTo>
                <a:lnTo>
                  <a:pt x="9009962" y="0"/>
                </a:lnTo>
                <a:lnTo>
                  <a:pt x="9009962" y="9115695"/>
                </a:lnTo>
                <a:lnTo>
                  <a:pt x="0" y="9115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58" r="-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5912" y="9369564"/>
            <a:ext cx="15836175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 i="true">
                <a:solidFill>
                  <a:srgbClr val="594F4B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Title: “The Face of Beauty”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5946" y="1260407"/>
            <a:ext cx="7676107" cy="7766187"/>
          </a:xfrm>
          <a:custGeom>
            <a:avLst/>
            <a:gdLst/>
            <a:ahLst/>
            <a:cxnLst/>
            <a:rect r="r" b="b" t="t" l="l"/>
            <a:pathLst>
              <a:path h="7766187" w="7676107">
                <a:moveTo>
                  <a:pt x="0" y="0"/>
                </a:moveTo>
                <a:lnTo>
                  <a:pt x="7676108" y="0"/>
                </a:lnTo>
                <a:lnTo>
                  <a:pt x="7676108" y="7766186"/>
                </a:lnTo>
                <a:lnTo>
                  <a:pt x="0" y="776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58" r="-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919" y="3151738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Crossed eyes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919" y="5809213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Crooked nose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919" y="8486716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Body rolls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41039" y="3151738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Wrinkles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41039" y="5809213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Acne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1039" y="8470206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Diabilities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69949" y="484436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Crooked Teeth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69949" y="9191625"/>
            <a:ext cx="454810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594F4B"/>
                </a:solidFill>
                <a:latin typeface="TT Drugs Bold"/>
                <a:ea typeface="TT Drugs Bold"/>
                <a:cs typeface="TT Drugs Bold"/>
                <a:sym typeface="TT Drugs Bold"/>
              </a:rPr>
              <a:t>Gray Hair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9343" y="1725667"/>
            <a:ext cx="4866198" cy="6063798"/>
          </a:xfrm>
          <a:custGeom>
            <a:avLst/>
            <a:gdLst/>
            <a:ahLst/>
            <a:cxnLst/>
            <a:rect r="r" b="b" t="t" l="l"/>
            <a:pathLst>
              <a:path h="6063798" w="4866198">
                <a:moveTo>
                  <a:pt x="0" y="0"/>
                </a:moveTo>
                <a:lnTo>
                  <a:pt x="4866198" y="0"/>
                </a:lnTo>
                <a:lnTo>
                  <a:pt x="4866198" y="6063797"/>
                </a:lnTo>
                <a:lnTo>
                  <a:pt x="0" y="606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0183" y="1556787"/>
            <a:ext cx="7363965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Inspiration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855896" y="3000758"/>
            <a:ext cx="3999702" cy="19050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210442" y="573534"/>
            <a:ext cx="3728689" cy="773703"/>
          </a:xfrm>
          <a:custGeom>
            <a:avLst/>
            <a:gdLst/>
            <a:ahLst/>
            <a:cxnLst/>
            <a:rect r="r" b="b" t="t" l="l"/>
            <a:pathLst>
              <a:path h="773703" w="3728689">
                <a:moveTo>
                  <a:pt x="0" y="0"/>
                </a:moveTo>
                <a:lnTo>
                  <a:pt x="3728690" y="0"/>
                </a:lnTo>
                <a:lnTo>
                  <a:pt x="3728690" y="773703"/>
                </a:lnTo>
                <a:lnTo>
                  <a:pt x="0" y="773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54148" y="573534"/>
            <a:ext cx="4454112" cy="1330685"/>
          </a:xfrm>
          <a:custGeom>
            <a:avLst/>
            <a:gdLst/>
            <a:ahLst/>
            <a:cxnLst/>
            <a:rect r="r" b="b" t="t" l="l"/>
            <a:pathLst>
              <a:path h="1330685" w="4454112">
                <a:moveTo>
                  <a:pt x="0" y="0"/>
                </a:moveTo>
                <a:lnTo>
                  <a:pt x="4454113" y="0"/>
                </a:lnTo>
                <a:lnTo>
                  <a:pt x="4454113" y="1330685"/>
                </a:lnTo>
                <a:lnTo>
                  <a:pt x="0" y="133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920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06573" y="5767551"/>
            <a:ext cx="3961354" cy="4043827"/>
          </a:xfrm>
          <a:custGeom>
            <a:avLst/>
            <a:gdLst/>
            <a:ahLst/>
            <a:cxnLst/>
            <a:rect r="r" b="b" t="t" l="l"/>
            <a:pathLst>
              <a:path h="4043827" w="3961354">
                <a:moveTo>
                  <a:pt x="0" y="0"/>
                </a:moveTo>
                <a:lnTo>
                  <a:pt x="3961355" y="0"/>
                </a:lnTo>
                <a:lnTo>
                  <a:pt x="3961355" y="4043827"/>
                </a:lnTo>
                <a:lnTo>
                  <a:pt x="0" y="4043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70" t="0" r="-4387" b="-3354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52532" y="7890959"/>
            <a:ext cx="4734762" cy="2068070"/>
          </a:xfrm>
          <a:custGeom>
            <a:avLst/>
            <a:gdLst/>
            <a:ahLst/>
            <a:cxnLst/>
            <a:rect r="r" b="b" t="t" l="l"/>
            <a:pathLst>
              <a:path h="2068070" w="4734762">
                <a:moveTo>
                  <a:pt x="0" y="0"/>
                </a:moveTo>
                <a:lnTo>
                  <a:pt x="4734762" y="0"/>
                </a:lnTo>
                <a:lnTo>
                  <a:pt x="4734762" y="2068070"/>
                </a:lnTo>
                <a:lnTo>
                  <a:pt x="0" y="2068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000" b="-322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78359" y="3454420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92139" y="2047991"/>
            <a:ext cx="3575789" cy="3575789"/>
          </a:xfrm>
          <a:custGeom>
            <a:avLst/>
            <a:gdLst/>
            <a:ahLst/>
            <a:cxnLst/>
            <a:rect r="r" b="b" t="t" l="l"/>
            <a:pathLst>
              <a:path h="3575789" w="3575789">
                <a:moveTo>
                  <a:pt x="0" y="0"/>
                </a:moveTo>
                <a:lnTo>
                  <a:pt x="3575789" y="0"/>
                </a:lnTo>
                <a:lnTo>
                  <a:pt x="3575789" y="3575789"/>
                </a:lnTo>
                <a:lnTo>
                  <a:pt x="0" y="35757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145" r="0" b="-6463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061" y="3454420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731763" y="3088348"/>
            <a:ext cx="9061232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9117" y="813833"/>
            <a:ext cx="4564828" cy="8903034"/>
          </a:xfrm>
          <a:custGeom>
            <a:avLst/>
            <a:gdLst/>
            <a:ahLst/>
            <a:cxnLst/>
            <a:rect r="r" b="b" t="t" l="l"/>
            <a:pathLst>
              <a:path h="8903034" w="4564828">
                <a:moveTo>
                  <a:pt x="0" y="0"/>
                </a:moveTo>
                <a:lnTo>
                  <a:pt x="4564828" y="0"/>
                </a:lnTo>
                <a:lnTo>
                  <a:pt x="4564828" y="8903034"/>
                </a:lnTo>
                <a:lnTo>
                  <a:pt x="0" y="8903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9988" y="5265350"/>
            <a:ext cx="5620054" cy="4011314"/>
          </a:xfrm>
          <a:custGeom>
            <a:avLst/>
            <a:gdLst/>
            <a:ahLst/>
            <a:cxnLst/>
            <a:rect r="r" b="b" t="t" l="l"/>
            <a:pathLst>
              <a:path h="4011314" w="5620054">
                <a:moveTo>
                  <a:pt x="0" y="0"/>
                </a:moveTo>
                <a:lnTo>
                  <a:pt x="5620055" y="0"/>
                </a:lnTo>
                <a:lnTo>
                  <a:pt x="5620055" y="4011314"/>
                </a:lnTo>
                <a:lnTo>
                  <a:pt x="0" y="4011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02784" y="1634852"/>
            <a:ext cx="12090221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Target Audience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63945" y="3407974"/>
            <a:ext cx="10629050" cy="1495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74"/>
              </a:lnSpc>
            </a:pPr>
            <a:r>
              <a:rPr lang="en-US" sz="44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Girls &amp; women in the U.S., </a:t>
            </a:r>
          </a:p>
          <a:p>
            <a:pPr algn="r">
              <a:lnSpc>
                <a:spcPts val="6074"/>
              </a:lnSpc>
            </a:pPr>
            <a:r>
              <a:rPr lang="en-US" sz="44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ages 10 - 30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8" y="1130025"/>
            <a:ext cx="13925208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Where &amp; Why? 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8" y="2602571"/>
            <a:ext cx="11496486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239651" y="716904"/>
            <a:ext cx="4166886" cy="4114800"/>
          </a:xfrm>
          <a:custGeom>
            <a:avLst/>
            <a:gdLst/>
            <a:ahLst/>
            <a:cxnLst/>
            <a:rect r="r" b="b" t="t" l="l"/>
            <a:pathLst>
              <a:path h="4114800" w="4166886">
                <a:moveTo>
                  <a:pt x="0" y="0"/>
                </a:moveTo>
                <a:lnTo>
                  <a:pt x="4166886" y="0"/>
                </a:lnTo>
                <a:lnTo>
                  <a:pt x="4166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8" y="3136898"/>
            <a:ext cx="15721297" cy="474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Social Media </a:t>
            </a:r>
          </a:p>
          <a:p>
            <a:pPr algn="l" marL="1381748" indent="-460583" lvl="2">
              <a:lnSpc>
                <a:spcPts val="5439"/>
              </a:lnSpc>
              <a:buFont typeface="Arial"/>
              <a:buChar char="⚬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Instagram, Pinterest, X (formerly Twitter)</a:t>
            </a:r>
          </a:p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Beauty brand ad campaign</a:t>
            </a:r>
          </a:p>
          <a:p>
            <a:pPr algn="l" marL="1381748" indent="-460583" lvl="2">
              <a:lnSpc>
                <a:spcPts val="5439"/>
              </a:lnSpc>
              <a:buFont typeface="Arial"/>
              <a:buChar char="⚬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Product launches, company campaign for significant events </a:t>
            </a:r>
          </a:p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Billboards/street art</a:t>
            </a:r>
          </a:p>
          <a:p>
            <a:pPr algn="l" marL="1381748" indent="-460583" lvl="2">
              <a:lnSpc>
                <a:spcPts val="5439"/>
              </a:lnSpc>
              <a:buFont typeface="Arial"/>
              <a:buChar char="⚬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Publicly displayed so women everywhere can see it and internalize its message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70031" y="3546683"/>
            <a:ext cx="3394156" cy="4498598"/>
          </a:xfrm>
          <a:custGeom>
            <a:avLst/>
            <a:gdLst/>
            <a:ahLst/>
            <a:cxnLst/>
            <a:rect r="r" b="b" t="t" l="l"/>
            <a:pathLst>
              <a:path h="4498598" w="3394156">
                <a:moveTo>
                  <a:pt x="0" y="0"/>
                </a:moveTo>
                <a:lnTo>
                  <a:pt x="3394156" y="0"/>
                </a:lnTo>
                <a:lnTo>
                  <a:pt x="3394156" y="4498598"/>
                </a:lnTo>
                <a:lnTo>
                  <a:pt x="0" y="4498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4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20485"/>
            <a:ext cx="13945279" cy="1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Interests &amp; Attitudes</a:t>
            </a:r>
          </a:p>
        </p:txBody>
      </p:sp>
      <p:sp>
        <p:nvSpPr>
          <p:cNvPr name="AutoShape 4" id="4"/>
          <p:cNvSpPr/>
          <p:nvPr/>
        </p:nvSpPr>
        <p:spPr>
          <a:xfrm>
            <a:off x="1427960" y="2873981"/>
            <a:ext cx="11496486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595313" y="3546683"/>
            <a:ext cx="3469581" cy="4912680"/>
          </a:xfrm>
          <a:custGeom>
            <a:avLst/>
            <a:gdLst/>
            <a:ahLst/>
            <a:cxnLst/>
            <a:rect r="r" b="b" t="t" l="l"/>
            <a:pathLst>
              <a:path h="4912680" w="3469581">
                <a:moveTo>
                  <a:pt x="0" y="0"/>
                </a:moveTo>
                <a:lnTo>
                  <a:pt x="3469580" y="0"/>
                </a:lnTo>
                <a:lnTo>
                  <a:pt x="3469580" y="4912680"/>
                </a:lnTo>
                <a:lnTo>
                  <a:pt x="0" y="4912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48011" y="2051983"/>
            <a:ext cx="4664845" cy="6988532"/>
          </a:xfrm>
          <a:custGeom>
            <a:avLst/>
            <a:gdLst/>
            <a:ahLst/>
            <a:cxnLst/>
            <a:rect r="r" b="b" t="t" l="l"/>
            <a:pathLst>
              <a:path h="6988532" w="4664845">
                <a:moveTo>
                  <a:pt x="0" y="0"/>
                </a:moveTo>
                <a:lnTo>
                  <a:pt x="4664845" y="0"/>
                </a:lnTo>
                <a:lnTo>
                  <a:pt x="4664845" y="6988532"/>
                </a:lnTo>
                <a:lnTo>
                  <a:pt x="0" y="6988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6763" y="2797061"/>
            <a:ext cx="6461239" cy="6461239"/>
          </a:xfrm>
          <a:custGeom>
            <a:avLst/>
            <a:gdLst/>
            <a:ahLst/>
            <a:cxnLst/>
            <a:rect r="r" b="b" t="t" l="l"/>
            <a:pathLst>
              <a:path h="6461239" w="6461239">
                <a:moveTo>
                  <a:pt x="0" y="0"/>
                </a:moveTo>
                <a:lnTo>
                  <a:pt x="6461239" y="0"/>
                </a:lnTo>
                <a:lnTo>
                  <a:pt x="6461239" y="6461239"/>
                </a:lnTo>
                <a:lnTo>
                  <a:pt x="0" y="6461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5070" y="8082597"/>
            <a:ext cx="489757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SOCIAL MEDIA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8011" y="8082597"/>
            <a:ext cx="489757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MAKEUP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7739" y="8082597"/>
            <a:ext cx="489757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FASHION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17499" y="8082597"/>
            <a:ext cx="4897574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POP CULTURE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9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74202" y="1028700"/>
            <a:ext cx="5537428" cy="6921785"/>
          </a:xfrm>
          <a:custGeom>
            <a:avLst/>
            <a:gdLst/>
            <a:ahLst/>
            <a:cxnLst/>
            <a:rect r="r" b="b" t="t" l="l"/>
            <a:pathLst>
              <a:path h="6921785" w="5537428">
                <a:moveTo>
                  <a:pt x="0" y="0"/>
                </a:moveTo>
                <a:lnTo>
                  <a:pt x="5537428" y="0"/>
                </a:lnTo>
                <a:lnTo>
                  <a:pt x="5537428" y="6921785"/>
                </a:lnTo>
                <a:lnTo>
                  <a:pt x="0" y="6921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9718" y="3916445"/>
            <a:ext cx="5025409" cy="5341855"/>
          </a:xfrm>
          <a:custGeom>
            <a:avLst/>
            <a:gdLst/>
            <a:ahLst/>
            <a:cxnLst/>
            <a:rect r="r" b="b" t="t" l="l"/>
            <a:pathLst>
              <a:path h="5341855" w="5025409">
                <a:moveTo>
                  <a:pt x="0" y="0"/>
                </a:moveTo>
                <a:lnTo>
                  <a:pt x="5025409" y="0"/>
                </a:lnTo>
                <a:lnTo>
                  <a:pt x="5025409" y="5341855"/>
                </a:lnTo>
                <a:lnTo>
                  <a:pt x="0" y="5341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21" t="-7708" r="-6546" b="-363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339" y="760298"/>
            <a:ext cx="9406031" cy="28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99"/>
              </a:lnSpc>
            </a:pPr>
            <a:r>
              <a:rPr lang="en-US" sz="11099">
                <a:solidFill>
                  <a:srgbClr val="594F4B"/>
                </a:solidFill>
                <a:latin typeface="Dream Avenue"/>
                <a:ea typeface="Dream Avenue"/>
                <a:cs typeface="Dream Avenue"/>
                <a:sym typeface="Dream Avenue"/>
              </a:rPr>
              <a:t>Resistance &amp; Challenges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8973" y="3793372"/>
            <a:ext cx="5621670" cy="5435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Women treated poorly by the media</a:t>
            </a:r>
          </a:p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Beauty standards perpetuated by pop culture &amp; celebrities </a:t>
            </a:r>
          </a:p>
          <a:p>
            <a:pPr algn="l" marL="690874" indent="-345437" lvl="1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594F4B"/>
                </a:solidFill>
                <a:latin typeface="Now Light"/>
                <a:ea typeface="Now Light"/>
                <a:cs typeface="Now Light"/>
                <a:sym typeface="Now Light"/>
              </a:rPr>
              <a:t>Collective shaming of those who don’t fit beauty standards </a:t>
            </a:r>
          </a:p>
        </p:txBody>
      </p:sp>
      <p:sp>
        <p:nvSpPr>
          <p:cNvPr name="AutoShape 6" id="6"/>
          <p:cNvSpPr/>
          <p:nvPr/>
        </p:nvSpPr>
        <p:spPr>
          <a:xfrm>
            <a:off x="1797704" y="3633019"/>
            <a:ext cx="3982909" cy="9525"/>
          </a:xfrm>
          <a:prstGeom prst="line">
            <a:avLst/>
          </a:prstGeom>
          <a:ln cap="flat" w="19050">
            <a:solidFill>
              <a:srgbClr val="594F4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DAGX5rDKQVo</dc:identifier>
  <dcterms:modified xsi:type="dcterms:W3CDTF">2011-08-01T06:04:30Z</dcterms:modified>
  <cp:revision>1</cp:revision>
  <dc:title>Cammy presentation</dc:title>
</cp:coreProperties>
</file>